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16"/>
  </p:notesMasterIdLst>
  <p:sldIdLst>
    <p:sldId id="256" r:id="rId2"/>
    <p:sldId id="258" r:id="rId3"/>
    <p:sldId id="314" r:id="rId4"/>
    <p:sldId id="259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05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8C7F5C-6633-47E7-9AF4-57AB9503972B}">
  <a:tblStyle styleId="{7A8C7F5C-6633-47E7-9AF4-57AB950397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32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89fcc27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89fcc27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0e31868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0e31868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499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0e31868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0e31868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346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0e31868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0e31868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743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0e31868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0e31868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52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89c9ac616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89c9ac616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109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89fcc27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89fcc27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89fcc27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89fcc27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221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0e31868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0e31868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0e31868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0e31868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914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0e31868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0e31868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52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0e31868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0e31868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051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0e31868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0e31868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700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0e31868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0e31868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794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home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0" y="1756525"/>
            <a:ext cx="9144000" cy="337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661250" y="2897968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2" hasCustomPrompt="1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3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4"/>
          </p:nvPr>
        </p:nvSpPr>
        <p:spPr>
          <a:xfrm>
            <a:off x="3371700" y="2897968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5" hasCustomPrompt="1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6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7"/>
          </p:nvPr>
        </p:nvSpPr>
        <p:spPr>
          <a:xfrm>
            <a:off x="6082150" y="2897968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8" hasCustomPrompt="1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9"/>
          </p:nvPr>
        </p:nvSpPr>
        <p:spPr>
          <a:xfrm>
            <a:off x="66125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3"/>
          </p:nvPr>
        </p:nvSpPr>
        <p:spPr>
          <a:xfrm>
            <a:off x="661250" y="4161414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4" hasCustomPrompt="1"/>
          </p:nvPr>
        </p:nvSpPr>
        <p:spPr>
          <a:xfrm>
            <a:off x="97085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5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6"/>
          </p:nvPr>
        </p:nvSpPr>
        <p:spPr>
          <a:xfrm>
            <a:off x="3371700" y="4161414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7" hasCustomPrompt="1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8"/>
          </p:nvPr>
        </p:nvSpPr>
        <p:spPr>
          <a:xfrm>
            <a:off x="608215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9"/>
          </p:nvPr>
        </p:nvSpPr>
        <p:spPr>
          <a:xfrm>
            <a:off x="6082150" y="4161414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20" hasCustomPrompt="1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1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8784650" y="0"/>
            <a:ext cx="359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0" y="1603600"/>
            <a:ext cx="713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0" y="0"/>
            <a:ext cx="388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ctrTitle"/>
          </p:nvPr>
        </p:nvSpPr>
        <p:spPr>
          <a:xfrm>
            <a:off x="592425" y="594400"/>
            <a:ext cx="2691300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Regular"/>
              <a:buNone/>
              <a:defRPr sz="5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1"/>
          </p:nvPr>
        </p:nvSpPr>
        <p:spPr>
          <a:xfrm>
            <a:off x="592423" y="1908225"/>
            <a:ext cx="2691300" cy="1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602175" y="3532850"/>
            <a:ext cx="26913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8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23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181" name="Google Shape;181;p23"/>
            <p:cNvSpPr/>
            <p:nvPr/>
          </p:nvSpPr>
          <p:spPr>
            <a:xfrm>
              <a:off x="3538075" y="0"/>
              <a:ext cx="3315900" cy="71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6" r:id="rId3"/>
    <p:sldLayoutId id="2147483658" r:id="rId4"/>
    <p:sldLayoutId id="2147483659" r:id="rId5"/>
    <p:sldLayoutId id="214748366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ies.freepik.com/illustration/agreement/rafiki/animate/?utm_source=slidesgo_template&amp;utm_medium=referral-link&amp;utm_campaign=sg_resources&amp;utm_content=stories#FF725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ctrTitle"/>
          </p:nvPr>
        </p:nvSpPr>
        <p:spPr>
          <a:xfrm>
            <a:off x="214726" y="852951"/>
            <a:ext cx="4281073" cy="34431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rgbClr val="002060"/>
                </a:solidFill>
              </a:rPr>
              <a:t>Design and Implementation of a Road Sign and Road State Mobile Notification Application</a:t>
            </a:r>
            <a:br>
              <a:rPr lang="en-GB" sz="3600" dirty="0">
                <a:solidFill>
                  <a:srgbClr val="002060"/>
                </a:solidFill>
              </a:rPr>
            </a:br>
            <a:endParaRPr lang="en-GB" sz="3600" dirty="0">
              <a:solidFill>
                <a:srgbClr val="002060"/>
              </a:solidFill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3">
            <a:alphaModFix/>
          </a:blip>
          <a:srcRect l="13691" t="10709" r="13676" b="10717"/>
          <a:stretch/>
        </p:blipFill>
        <p:spPr>
          <a:xfrm>
            <a:off x="5120350" y="713351"/>
            <a:ext cx="3539024" cy="38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BF70E5-30BB-4643-AF22-73F2D092CAD2}"/>
              </a:ext>
            </a:extLst>
          </p:cNvPr>
          <p:cNvSpPr/>
          <p:nvPr/>
        </p:nvSpPr>
        <p:spPr>
          <a:xfrm>
            <a:off x="5003800" y="490344"/>
            <a:ext cx="3327399" cy="3626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latin typeface="Sarala"/>
              </a:rPr>
              <a:t>GROUP 15</a:t>
            </a:r>
            <a:endParaRPr lang="en-CM" sz="4000" b="1" dirty="0">
              <a:latin typeface="Sarala"/>
            </a:endParaRPr>
          </a:p>
        </p:txBody>
      </p:sp>
      <p:sp>
        <p:nvSpPr>
          <p:cNvPr id="8" name="Rectangle: Rounded Corners 6">
            <a:extLst>
              <a:ext uri="{FF2B5EF4-FFF2-40B4-BE49-F238E27FC236}">
                <a16:creationId xmlns:a16="http://schemas.microsoft.com/office/drawing/2014/main" id="{79C8A575-F514-4690-AD67-94621BD9FD22}"/>
              </a:ext>
            </a:extLst>
          </p:cNvPr>
          <p:cNvSpPr/>
          <p:nvPr/>
        </p:nvSpPr>
        <p:spPr>
          <a:xfrm>
            <a:off x="331076" y="4296104"/>
            <a:ext cx="575441" cy="491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latin typeface="Sarala"/>
              </a:rPr>
              <a:t>1</a:t>
            </a:r>
            <a:endParaRPr lang="en-CM" sz="1800" b="1" dirty="0">
              <a:latin typeface="Saral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24561" y="4425775"/>
            <a:ext cx="23487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 dirty="0">
                <a:solidFill>
                  <a:schemeClr val="dk1"/>
                </a:solidFill>
              </a:rPr>
              <a:t>TASK </a:t>
            </a:r>
            <a:r>
              <a:rPr lang="en-US" sz="4400" b="1" dirty="0">
                <a:solidFill>
                  <a:schemeClr val="dk1"/>
                </a:solidFill>
              </a:rPr>
              <a:t>5 </a:t>
            </a:r>
            <a:endParaRPr lang="en-US" sz="4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CD988E-5037-4691-9777-6BD9EA073A27}"/>
              </a:ext>
            </a:extLst>
          </p:cNvPr>
          <p:cNvSpPr/>
          <p:nvPr/>
        </p:nvSpPr>
        <p:spPr>
          <a:xfrm>
            <a:off x="6826469" y="0"/>
            <a:ext cx="2317531" cy="733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C02C06-45E0-48B5-BF7E-D92FD7E2EC26}"/>
              </a:ext>
            </a:extLst>
          </p:cNvPr>
          <p:cNvSpPr/>
          <p:nvPr/>
        </p:nvSpPr>
        <p:spPr>
          <a:xfrm>
            <a:off x="591207" y="4666593"/>
            <a:ext cx="6589986" cy="508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C48337-89BB-41F0-A22A-57246488588E}"/>
              </a:ext>
            </a:extLst>
          </p:cNvPr>
          <p:cNvSpPr/>
          <p:nvPr/>
        </p:nvSpPr>
        <p:spPr>
          <a:xfrm>
            <a:off x="0" y="4022834"/>
            <a:ext cx="730469" cy="508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23FCB-CDF9-4035-B536-BA6D4B4F7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24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CD988E-5037-4691-9777-6BD9EA073A27}"/>
              </a:ext>
            </a:extLst>
          </p:cNvPr>
          <p:cNvSpPr/>
          <p:nvPr/>
        </p:nvSpPr>
        <p:spPr>
          <a:xfrm>
            <a:off x="6826469" y="0"/>
            <a:ext cx="2317531" cy="733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C02C06-45E0-48B5-BF7E-D92FD7E2EC26}"/>
              </a:ext>
            </a:extLst>
          </p:cNvPr>
          <p:cNvSpPr/>
          <p:nvPr/>
        </p:nvSpPr>
        <p:spPr>
          <a:xfrm>
            <a:off x="591207" y="4666593"/>
            <a:ext cx="6589986" cy="508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C48337-89BB-41F0-A22A-57246488588E}"/>
              </a:ext>
            </a:extLst>
          </p:cNvPr>
          <p:cNvSpPr/>
          <p:nvPr/>
        </p:nvSpPr>
        <p:spPr>
          <a:xfrm>
            <a:off x="0" y="4022834"/>
            <a:ext cx="730469" cy="508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DC664E-6B5B-4723-8213-A20165223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70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CD988E-5037-4691-9777-6BD9EA073A27}"/>
              </a:ext>
            </a:extLst>
          </p:cNvPr>
          <p:cNvSpPr/>
          <p:nvPr/>
        </p:nvSpPr>
        <p:spPr>
          <a:xfrm>
            <a:off x="6826469" y="0"/>
            <a:ext cx="2317531" cy="733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C02C06-45E0-48B5-BF7E-D92FD7E2EC26}"/>
              </a:ext>
            </a:extLst>
          </p:cNvPr>
          <p:cNvSpPr/>
          <p:nvPr/>
        </p:nvSpPr>
        <p:spPr>
          <a:xfrm>
            <a:off x="591207" y="4666593"/>
            <a:ext cx="6589986" cy="508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C48337-89BB-41F0-A22A-57246488588E}"/>
              </a:ext>
            </a:extLst>
          </p:cNvPr>
          <p:cNvSpPr/>
          <p:nvPr/>
        </p:nvSpPr>
        <p:spPr>
          <a:xfrm>
            <a:off x="0" y="4022834"/>
            <a:ext cx="730469" cy="508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FFFDA-D3F2-4AFD-849F-188FBD99A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09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CD988E-5037-4691-9777-6BD9EA073A27}"/>
              </a:ext>
            </a:extLst>
          </p:cNvPr>
          <p:cNvSpPr/>
          <p:nvPr/>
        </p:nvSpPr>
        <p:spPr>
          <a:xfrm>
            <a:off x="6826469" y="0"/>
            <a:ext cx="2317531" cy="733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C02C06-45E0-48B5-BF7E-D92FD7E2EC26}"/>
              </a:ext>
            </a:extLst>
          </p:cNvPr>
          <p:cNvSpPr/>
          <p:nvPr/>
        </p:nvSpPr>
        <p:spPr>
          <a:xfrm>
            <a:off x="591207" y="4666593"/>
            <a:ext cx="6589986" cy="508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C48337-89BB-41F0-A22A-57246488588E}"/>
              </a:ext>
            </a:extLst>
          </p:cNvPr>
          <p:cNvSpPr/>
          <p:nvPr/>
        </p:nvSpPr>
        <p:spPr>
          <a:xfrm>
            <a:off x="0" y="4022834"/>
            <a:ext cx="730469" cy="508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C41F9-B1EA-443C-AC36-A3FAEB5EC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87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694;p49">
            <a:extLst>
              <a:ext uri="{FF2B5EF4-FFF2-40B4-BE49-F238E27FC236}">
                <a16:creationId xmlns:a16="http://schemas.microsoft.com/office/drawing/2014/main" id="{C36D7A11-442E-4980-835D-4847249ADEAF}"/>
              </a:ext>
            </a:extLst>
          </p:cNvPr>
          <p:cNvSpPr/>
          <p:nvPr/>
        </p:nvSpPr>
        <p:spPr>
          <a:xfrm>
            <a:off x="-1" y="-3300"/>
            <a:ext cx="3887725" cy="5146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" name="Google Shape;702;p50">
            <a:hlinkClick r:id="rId3"/>
            <a:extLst>
              <a:ext uri="{FF2B5EF4-FFF2-40B4-BE49-F238E27FC236}">
                <a16:creationId xmlns:a16="http://schemas.microsoft.com/office/drawing/2014/main" id="{4896F757-F48E-46DB-A8EF-0CA421D5337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246" t="9618" r="22246" b="9618"/>
          <a:stretch/>
        </p:blipFill>
        <p:spPr>
          <a:xfrm>
            <a:off x="5467350" y="971550"/>
            <a:ext cx="3575050" cy="41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9"/>
          <p:cNvSpPr txBox="1">
            <a:spLocks noGrp="1"/>
          </p:cNvSpPr>
          <p:nvPr>
            <p:ph type="ctrTitle"/>
          </p:nvPr>
        </p:nvSpPr>
        <p:spPr>
          <a:xfrm>
            <a:off x="598211" y="1873200"/>
            <a:ext cx="2691300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THANK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YOU!!!!!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688" name="Google Shape;688;p49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689" name="Google Shape;689;p49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291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1"/>
          </p:nvPr>
        </p:nvSpPr>
        <p:spPr/>
        <p:txBody>
          <a:bodyPr/>
          <a:lstStyle/>
          <a:p>
            <a:r>
              <a:rPr lang="en-US" dirty="0"/>
              <a:t>Members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732" y="2323969"/>
            <a:ext cx="7207175" cy="21210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title" idx="21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UI DESIGN AND IMPLEMENTATION</a:t>
            </a: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" b="0" dirty="0">
                <a:solidFill>
                  <a:schemeClr val="bg2">
                    <a:lumMod val="75000"/>
                  </a:schemeClr>
                </a:solidFill>
              </a:rPr>
              <a:t>OUTLINE</a:t>
            </a:r>
            <a:endParaRPr b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596975" y="2304698"/>
            <a:ext cx="2997575" cy="10524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cap="all" dirty="0"/>
              <a:t>2. User </a:t>
            </a:r>
            <a:r>
              <a:rPr lang="en-US" cap="all" dirty="0" err="1"/>
              <a:t>flo</a:t>
            </a:r>
            <a:r>
              <a:rPr lang="fr-CM" cap="all" dirty="0"/>
              <a:t>w</a:t>
            </a:r>
            <a:r>
              <a:rPr lang="en-US" cap="all" dirty="0"/>
              <a:t>  diagram</a:t>
            </a:r>
            <a:br>
              <a:rPr lang="en-US" cap="all" dirty="0"/>
            </a:br>
            <a:endParaRPr lang="en-GB" dirty="0"/>
          </a:p>
        </p:txBody>
      </p:sp>
      <p:sp>
        <p:nvSpPr>
          <p:cNvPr id="212" name="Google Shape;212;p28"/>
          <p:cNvSpPr txBox="1">
            <a:spLocks noGrp="1"/>
          </p:cNvSpPr>
          <p:nvPr>
            <p:ph type="title" idx="3"/>
          </p:nvPr>
        </p:nvSpPr>
        <p:spPr>
          <a:xfrm>
            <a:off x="3239789" y="3573136"/>
            <a:ext cx="2664372" cy="6048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4. UI Design</a:t>
            </a:r>
            <a:endParaRPr lang="en-GB" dirty="0"/>
          </a:p>
        </p:txBody>
      </p:sp>
      <p:sp>
        <p:nvSpPr>
          <p:cNvPr id="218" name="Google Shape;218;p28"/>
          <p:cNvSpPr txBox="1">
            <a:spLocks noGrp="1"/>
          </p:cNvSpPr>
          <p:nvPr>
            <p:ph type="title" idx="9"/>
          </p:nvPr>
        </p:nvSpPr>
        <p:spPr>
          <a:xfrm>
            <a:off x="5477159" y="2528498"/>
            <a:ext cx="2710450" cy="6048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3</a:t>
            </a:r>
            <a:r>
              <a:rPr lang="en-US" cap="all" dirty="0"/>
              <a:t>. Use case diagram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18D4DFF-AA92-4625-8F8A-CD70830B81B9}"/>
              </a:ext>
            </a:extLst>
          </p:cNvPr>
          <p:cNvSpPr/>
          <p:nvPr/>
        </p:nvSpPr>
        <p:spPr>
          <a:xfrm>
            <a:off x="8394237" y="4655744"/>
            <a:ext cx="575441" cy="338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latin typeface="Sarala"/>
              </a:rPr>
              <a:t>2</a:t>
            </a:r>
            <a:endParaRPr lang="en-CM" sz="1800" b="1" dirty="0">
              <a:latin typeface="Saral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78800" y="2088704"/>
            <a:ext cx="27104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</a:t>
            </a:r>
            <a:r>
              <a:rPr lang="en-GB" sz="2000" b="1" dirty="0">
                <a:solidFill>
                  <a:schemeClr val="bg1"/>
                </a:solidFill>
              </a:rPr>
              <a:t>. </a:t>
            </a:r>
            <a:r>
              <a:rPr lang="en-US" sz="2000" b="1" dirty="0">
                <a:solidFill>
                  <a:schemeClr val="bg1"/>
                </a:solidFill>
              </a:rPr>
              <a:t>Design Principles</a:t>
            </a:r>
          </a:p>
        </p:txBody>
      </p:sp>
    </p:spTree>
    <p:extLst>
      <p:ext uri="{BB962C8B-B14F-4D97-AF65-F5344CB8AC3E}">
        <p14:creationId xmlns:p14="http://schemas.microsoft.com/office/powerpoint/2010/main" val="260039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480848" y="564207"/>
            <a:ext cx="3963561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DESIGN PRINCIPLES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713225" y="4816264"/>
            <a:ext cx="61407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6853800" y="-39414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8D08DF-70A7-48EE-A3C7-E662822C7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80" y="1224638"/>
            <a:ext cx="3579215" cy="2149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B955FD-E740-4EBD-82FC-1B3B5697C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1220347"/>
            <a:ext cx="3893699" cy="21534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D50A03-7FA3-4304-9E03-1578AB7DABE3}"/>
              </a:ext>
            </a:extLst>
          </p:cNvPr>
          <p:cNvSpPr txBox="1"/>
          <p:nvPr/>
        </p:nvSpPr>
        <p:spPr>
          <a:xfrm>
            <a:off x="4606157" y="3504347"/>
            <a:ext cx="3825382" cy="57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1500"/>
              </a:spcBef>
            </a:pPr>
            <a:r>
              <a:rPr lang="en-US" sz="1400" b="1" cap="all" spc="75" dirty="0">
                <a:solidFill>
                  <a:schemeClr val="tx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Service-Oriented Architecture (SOA)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AA0EB8-866D-4C91-9A45-2D3652CA003D}"/>
              </a:ext>
            </a:extLst>
          </p:cNvPr>
          <p:cNvSpPr/>
          <p:nvPr/>
        </p:nvSpPr>
        <p:spPr>
          <a:xfrm>
            <a:off x="463832" y="3468233"/>
            <a:ext cx="39805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Montserrat" panose="00000500000000000000" pitchFamily="2" charset="0"/>
                <a:ea typeface="Times New Roman" panose="02020603050405020304" pitchFamily="18" charset="0"/>
              </a:rPr>
              <a:t>Human-Computer Interaction (HCI)</a:t>
            </a:r>
            <a:endParaRPr lang="en-US" sz="1600"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/>
          <p:nvPr/>
        </p:nvSpPr>
        <p:spPr>
          <a:xfrm>
            <a:off x="713225" y="4816264"/>
            <a:ext cx="61407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9407F-F6C7-455F-8D08-C29834D08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3614" y="-251669"/>
            <a:ext cx="9731230" cy="570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37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CD988E-5037-4691-9777-6BD9EA073A27}"/>
              </a:ext>
            </a:extLst>
          </p:cNvPr>
          <p:cNvSpPr/>
          <p:nvPr/>
        </p:nvSpPr>
        <p:spPr>
          <a:xfrm>
            <a:off x="6826469" y="0"/>
            <a:ext cx="2317531" cy="733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C02C06-45E0-48B5-BF7E-D92FD7E2EC26}"/>
              </a:ext>
            </a:extLst>
          </p:cNvPr>
          <p:cNvSpPr/>
          <p:nvPr/>
        </p:nvSpPr>
        <p:spPr>
          <a:xfrm>
            <a:off x="591207" y="4666593"/>
            <a:ext cx="6589986" cy="508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C48337-89BB-41F0-A22A-57246488588E}"/>
              </a:ext>
            </a:extLst>
          </p:cNvPr>
          <p:cNvSpPr/>
          <p:nvPr/>
        </p:nvSpPr>
        <p:spPr>
          <a:xfrm>
            <a:off x="0" y="4022834"/>
            <a:ext cx="730469" cy="508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65FA12-7D03-40C8-86F2-680D6FC62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08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CD988E-5037-4691-9777-6BD9EA073A27}"/>
              </a:ext>
            </a:extLst>
          </p:cNvPr>
          <p:cNvSpPr/>
          <p:nvPr/>
        </p:nvSpPr>
        <p:spPr>
          <a:xfrm>
            <a:off x="6826469" y="0"/>
            <a:ext cx="2317531" cy="733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C02C06-45E0-48B5-BF7E-D92FD7E2EC26}"/>
              </a:ext>
            </a:extLst>
          </p:cNvPr>
          <p:cNvSpPr/>
          <p:nvPr/>
        </p:nvSpPr>
        <p:spPr>
          <a:xfrm>
            <a:off x="591207" y="4666593"/>
            <a:ext cx="6589986" cy="508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C48337-89BB-41F0-A22A-57246488588E}"/>
              </a:ext>
            </a:extLst>
          </p:cNvPr>
          <p:cNvSpPr/>
          <p:nvPr/>
        </p:nvSpPr>
        <p:spPr>
          <a:xfrm>
            <a:off x="0" y="4022834"/>
            <a:ext cx="730469" cy="508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53BF5-A1B5-4E5E-8404-DD526655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17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CD988E-5037-4691-9777-6BD9EA073A27}"/>
              </a:ext>
            </a:extLst>
          </p:cNvPr>
          <p:cNvSpPr/>
          <p:nvPr/>
        </p:nvSpPr>
        <p:spPr>
          <a:xfrm>
            <a:off x="6826469" y="0"/>
            <a:ext cx="2317531" cy="733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C02C06-45E0-48B5-BF7E-D92FD7E2EC26}"/>
              </a:ext>
            </a:extLst>
          </p:cNvPr>
          <p:cNvSpPr/>
          <p:nvPr/>
        </p:nvSpPr>
        <p:spPr>
          <a:xfrm>
            <a:off x="591207" y="4666593"/>
            <a:ext cx="6589986" cy="508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C48337-89BB-41F0-A22A-57246488588E}"/>
              </a:ext>
            </a:extLst>
          </p:cNvPr>
          <p:cNvSpPr/>
          <p:nvPr/>
        </p:nvSpPr>
        <p:spPr>
          <a:xfrm>
            <a:off x="0" y="4022834"/>
            <a:ext cx="730469" cy="508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5057E-9342-4C1B-AC23-E7E5774B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08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CD988E-5037-4691-9777-6BD9EA073A27}"/>
              </a:ext>
            </a:extLst>
          </p:cNvPr>
          <p:cNvSpPr/>
          <p:nvPr/>
        </p:nvSpPr>
        <p:spPr>
          <a:xfrm>
            <a:off x="6826469" y="0"/>
            <a:ext cx="2317531" cy="733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C02C06-45E0-48B5-BF7E-D92FD7E2EC26}"/>
              </a:ext>
            </a:extLst>
          </p:cNvPr>
          <p:cNvSpPr/>
          <p:nvPr/>
        </p:nvSpPr>
        <p:spPr>
          <a:xfrm>
            <a:off x="591207" y="4666593"/>
            <a:ext cx="6589986" cy="508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C48337-89BB-41F0-A22A-57246488588E}"/>
              </a:ext>
            </a:extLst>
          </p:cNvPr>
          <p:cNvSpPr/>
          <p:nvPr/>
        </p:nvSpPr>
        <p:spPr>
          <a:xfrm>
            <a:off x="0" y="4022834"/>
            <a:ext cx="730469" cy="508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51C66F-EEF0-4AD4-AE6D-EF1F4FC5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6706"/>
      </p:ext>
    </p:extLst>
  </p:cSld>
  <p:clrMapOvr>
    <a:masterClrMapping/>
  </p:clrMapOvr>
</p:sld>
</file>

<file path=ppt/theme/theme1.xml><?xml version="1.0" encoding="utf-8"?>
<a:theme xmlns:a="http://schemas.openxmlformats.org/drawingml/2006/main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63</Words>
  <Application>Microsoft Office PowerPoint</Application>
  <PresentationFormat>On-screen Show (16:9)</PresentationFormat>
  <Paragraphs>16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Montserrat</vt:lpstr>
      <vt:lpstr>Sarala</vt:lpstr>
      <vt:lpstr>Work Sans Regular</vt:lpstr>
      <vt:lpstr>Final Project Proposal by Slidesgo</vt:lpstr>
      <vt:lpstr>Design and Implementation of a Road Sign and Road State Mobile Notification Application </vt:lpstr>
      <vt:lpstr>Members</vt:lpstr>
      <vt:lpstr>UI DESIGN AND IMPLEMENTATION  OUTLINE</vt:lpstr>
      <vt:lpstr>DESIGN PRINCIPLES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2  Design and Implementation of a Road Sign and Road State Mobile Notification Application</dc:title>
  <dc:creator>Besong Elias</dc:creator>
  <cp:lastModifiedBy>Besong Elias</cp:lastModifiedBy>
  <cp:revision>75</cp:revision>
  <dcterms:modified xsi:type="dcterms:W3CDTF">2024-06-11T08:41:38Z</dcterms:modified>
</cp:coreProperties>
</file>